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slides/slide2.xml" ContentType="application/vnd.openxmlformats-officedocument.presentationml.slide+xml"/>
  <Override PartName="/ppt/notesSlides/notesSlide.xml" ContentType="application/vnd.openxmlformats-officedocument.presentationml.notesSlide+xml"/>
  <Override PartName="/ppt/slides/slide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notesSlides/notesSlide3.xml" ContentType="application/vnd.openxmlformats-officedocument.presentationml.notesSlide+xml"/>
  <Override PartName="/ppt/slides/slide5.xml" ContentType="application/vnd.openxmlformats-officedocument.presentationml.slide+xml"/>
  <Override PartName="/ppt/notesSlides/notesSlide4.xml" ContentType="application/vnd.openxmlformats-officedocument.presentationml.notesSlide+xml"/>
  <Override PartName="/ppt/slides/slide6.xml" ContentType="application/vnd.openxmlformats-officedocument.presentationml.slide+xml"/>
  <Override PartName="/ppt/notesSlides/notesSlide5.xml" ContentType="application/vnd.openxmlformats-officedocument.presentationml.notesSlide+xml"/>
  <Override PartName="/ppt/slides/slide7.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notesSlides/notesSlide8.xml" ContentType="application/vnd.openxmlformats-officedocument.presentationml.notesSlide+xml"/>
  <Override PartName="/ppt/slides/slidea.xml" ContentType="application/vnd.openxmlformats-officedocument.presentationml.slide+xml"/>
  <Override PartName="/ppt/notesSlides/notesSlide9.xml" ContentType="application/vnd.openxmlformats-officedocument.presentationml.notesSlide+xml"/>
  <Override PartName="/ppt/slides/slideb.xml" ContentType="application/vnd.openxmlformats-officedocument.presentationml.slide+xml"/>
  <Override PartName="/ppt/notesSlides/notesSlidea.xml" ContentType="application/vnd.openxmlformats-officedocument.presentationml.notesSlide+xml"/>
  <Override PartName="/ppt/slides/slidec.xml" ContentType="application/vnd.openxmlformats-officedocument.presentationml.slide+xml"/>
  <Override PartName="/ppt/notesSlides/notesSlideb.xml" ContentType="application/vnd.openxmlformats-officedocument.presentationml.notesSlide+xml"/>
  <Override PartName="/ppt/slides/slided.xml" ContentType="application/vnd.openxmlformats-officedocument.presentationml.slide+xml"/>
  <Override PartName="/ppt/notesSlides/notesSlidec.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elId0"/>
    <p:sldId id="258" r:id="RelId1"/>
    <p:sldId id="259" r:id="RelId2"/>
    <p:sldId id="260" r:id="RelId3"/>
    <p:sldId id="261" r:id="RelId4"/>
    <p:sldId id="262" r:id="RelId5"/>
    <p:sldId id="263" r:id="RelId6"/>
    <p:sldId id="264" r:id="RelId7"/>
    <p:sldId id="265" r:id="RelId8"/>
    <p:sldId id="266" r:id="RelId9"/>
    <p:sldId id="267" r:id="RelId10"/>
    <p:sldId id="268" r:id="Rel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0" autoAdjust="0"/>
    <p:restoredTop sz="86410" autoAdjust="0"/>
  </p:normalViewPr>
  <p:slideViewPr>
    <p:cSldViewPr snapToGrid="0" snapToObjects="1">
      <p:cViewPr varScale="1">
        <p:scale>
          <a:sx n="72" d="100"/>
          <a:sy n="72" d="100"/>
        </p:scale>
        <p:origin x="84" y="75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presProps" Target="presProps.xml" Id="rId3" /><Relationship Type="http://schemas.openxmlformats.org/officeDocument/2006/relationships/slide" Target="slides/slide1.xml" Id="rId2" /><Relationship Type="http://schemas.openxmlformats.org/officeDocument/2006/relationships/slideMaster" Target="slideMasters/slideMaster1.xml" Id="rId1" /><Relationship Type="http://schemas.openxmlformats.org/officeDocument/2006/relationships/tableStyles" Target="tableStyles.xml" Id="rId6" /><Relationship Type="http://schemas.openxmlformats.org/officeDocument/2006/relationships/theme" Target="theme/theme1.xml" Id="rId5" /><Relationship Type="http://schemas.openxmlformats.org/officeDocument/2006/relationships/viewProps" Target="viewProps.xml" Id="rId4" /><Relationship Type="http://schemas.openxmlformats.org/officeDocument/2006/relationships/slide" Target="/ppt/slides/slide2.xml" Id="RelId0" /><Relationship Type="http://schemas.openxmlformats.org/officeDocument/2006/relationships/slide" Target="/ppt/slides/slide3.xml" Id="RelId1" /><Relationship Type="http://schemas.openxmlformats.org/officeDocument/2006/relationships/slide" Target="/ppt/slides/slide4.xml" Id="RelId2" /><Relationship Type="http://schemas.openxmlformats.org/officeDocument/2006/relationships/slide" Target="/ppt/slides/slide5.xml" Id="RelId3" /><Relationship Type="http://schemas.openxmlformats.org/officeDocument/2006/relationships/slide" Target="/ppt/slides/slide6.xml" Id="RelId4" /><Relationship Type="http://schemas.openxmlformats.org/officeDocument/2006/relationships/slide" Target="/ppt/slides/slide7.xml" Id="RelId5" /><Relationship Type="http://schemas.openxmlformats.org/officeDocument/2006/relationships/slide" Target="/ppt/slides/slide8.xml" Id="RelId6" /><Relationship Type="http://schemas.openxmlformats.org/officeDocument/2006/relationships/slide" Target="/ppt/slides/slide9.xml" Id="RelId7" /><Relationship Type="http://schemas.openxmlformats.org/officeDocument/2006/relationships/slide" Target="/ppt/slides/slidea.xml" Id="RelId8" /><Relationship Type="http://schemas.openxmlformats.org/officeDocument/2006/relationships/slide" Target="/ppt/slides/slideb.xml" Id="RelId9" /><Relationship Type="http://schemas.openxmlformats.org/officeDocument/2006/relationships/slide" Target="/ppt/slides/slidec.xml" Id="RelId10" /><Relationship Type="http://schemas.openxmlformats.org/officeDocument/2006/relationships/slide" Target="/ppt/slides/slided.xml" Id="RelId11" /></Relationships>
</file>

<file path=ppt/notesSlides/notesSlide.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2.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3.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4.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5.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pieChart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6.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Top 20 municipios del Estado de Puebla con mayor tasa de incidencia delictiva en los 12 delitos relacionados con violencia contra las mujeres, Mayo 2023</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7.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Top 20 municipios del Estado de Puebla con mayor tasa de incidencia delictiva en los 12 delitos relacionados con violencia contra las mujeres, Mayo 2023</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8.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Top 20 municipios del Estado de Puebla con mayor tasa de incidencia delictiva en los 12 delitos relacionados con violencia contra las mujeres, Mayo 2023</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9.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pieChart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treemap</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a.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Matriz de resultados por región en el mes de mayo, 2023</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b.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c.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stackedAreaChart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11/25/2020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11/25/2020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11/25/2020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p14="http://schemas.microsoft.com/office/powerpoint/2010/main"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11/25/2020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media/image1.png" Id="rId2" /><Relationship Type="http://schemas.openxmlformats.org/officeDocument/2006/relationships/slideLayout" Target="../slideLayouts/slideLayout7.xml" Id="rId1" /><Relationship Type="http://schemas.openxmlformats.org/officeDocument/2006/relationships/image" Target="../media/image3.png" Id="rId5" /><Relationship Type="http://schemas.openxmlformats.org/officeDocument/2006/relationships/image" Target="../media/image2.png" Id="rId4" /><Relationship Type="http://schemas.openxmlformats.org/officeDocument/2006/relationships/hyperlink" Target="https://app.powerbi.com/groups/me/reports/5130132f-196b-4259-a9da-42bf43edf719?pbi_source=PowerPoint" TargetMode="External" Id="coverSlideHpLink" /></Relationships>
</file>

<file path=ppt/slides/_rels/slide2.xml.rels>&#65279;<?xml version="1.0" encoding="utf-8"?><Relationships xmlns="http://schemas.openxmlformats.org/package/2006/relationships"><Relationship Type="http://schemas.openxmlformats.org/officeDocument/2006/relationships/notesSlide" Target="/ppt/notesSlides/notesSlide.xml" Id="R26f937f8d0cf4916" /><Relationship Type="http://schemas.openxmlformats.org/officeDocument/2006/relationships/slideLayout" Target="/ppt/slideLayouts/slideLayout8.xml" Id="R588dd83cde9942be" /><Relationship Type="http://schemas.openxmlformats.org/officeDocument/2006/relationships/hyperlink" Target="https://app.powerbi.com/groups/me/reports/5130132f-196b-4259-a9da-42bf43edf719/?pbi_source=PowerPoint" TargetMode="External" Id="RelId0" /><Relationship Type="http://schemas.openxmlformats.org/officeDocument/2006/relationships/image" Target="/ppt/media/image4.png" Id="imgId258024783" /></Relationships>
</file>

<file path=ppt/slides/_rels/slide3.xml.rels>&#65279;<?xml version="1.0" encoding="utf-8"?><Relationships xmlns="http://schemas.openxmlformats.org/package/2006/relationships"><Relationship Type="http://schemas.openxmlformats.org/officeDocument/2006/relationships/notesSlide" Target="/ppt/notesSlides/notesSlide2.xml" Id="R4d932c421d3b4400" /><Relationship Type="http://schemas.openxmlformats.org/officeDocument/2006/relationships/slideLayout" Target="/ppt/slideLayouts/slideLayout8.xml" Id="R2a2a03a117b1466b" /><Relationship Type="http://schemas.openxmlformats.org/officeDocument/2006/relationships/hyperlink" Target="https://app.powerbi.com/groups/me/reports/5130132f-196b-4259-a9da-42bf43edf719/?pbi_source=PowerPoint" TargetMode="External" Id="RelId1" /><Relationship Type="http://schemas.openxmlformats.org/officeDocument/2006/relationships/image" Target="/ppt/media/image5.png" Id="imgId258024784" /></Relationships>
</file>

<file path=ppt/slides/_rels/slide4.xml.rels>&#65279;<?xml version="1.0" encoding="utf-8"?><Relationships xmlns="http://schemas.openxmlformats.org/package/2006/relationships"><Relationship Type="http://schemas.openxmlformats.org/officeDocument/2006/relationships/notesSlide" Target="/ppt/notesSlides/notesSlide3.xml" Id="R53e000f2eacd4461" /><Relationship Type="http://schemas.openxmlformats.org/officeDocument/2006/relationships/slideLayout" Target="/ppt/slideLayouts/slideLayout8.xml" Id="R8f8a67673d45463b" /><Relationship Type="http://schemas.openxmlformats.org/officeDocument/2006/relationships/hyperlink" Target="https://app.powerbi.com/groups/me/reports/5130132f-196b-4259-a9da-42bf43edf719/?pbi_source=PowerPoint" TargetMode="External" Id="RelId2" /><Relationship Type="http://schemas.openxmlformats.org/officeDocument/2006/relationships/image" Target="/ppt/media/image6.png" Id="imgId258024785" /></Relationships>
</file>

<file path=ppt/slides/_rels/slide5.xml.rels>&#65279;<?xml version="1.0" encoding="utf-8"?><Relationships xmlns="http://schemas.openxmlformats.org/package/2006/relationships"><Relationship Type="http://schemas.openxmlformats.org/officeDocument/2006/relationships/notesSlide" Target="/ppt/notesSlides/notesSlide4.xml" Id="R18ba073b20814616" /><Relationship Type="http://schemas.openxmlformats.org/officeDocument/2006/relationships/slideLayout" Target="/ppt/slideLayouts/slideLayout8.xml" Id="Re48b1abc83d44d3c" /><Relationship Type="http://schemas.openxmlformats.org/officeDocument/2006/relationships/hyperlink" Target="https://app.powerbi.com/groups/me/reports/5130132f-196b-4259-a9da-42bf43edf719/?pbi_source=PowerPoint" TargetMode="External" Id="RelId3" /><Relationship Type="http://schemas.openxmlformats.org/officeDocument/2006/relationships/image" Target="/ppt/media/image7.png" Id="imgId258024786" /></Relationships>
</file>

<file path=ppt/slides/_rels/slide6.xml.rels>&#65279;<?xml version="1.0" encoding="utf-8"?><Relationships xmlns="http://schemas.openxmlformats.org/package/2006/relationships"><Relationship Type="http://schemas.openxmlformats.org/officeDocument/2006/relationships/notesSlide" Target="/ppt/notesSlides/notesSlide5.xml" Id="R5515f0b1791c4d9a" /><Relationship Type="http://schemas.openxmlformats.org/officeDocument/2006/relationships/slideLayout" Target="/ppt/slideLayouts/slideLayout8.xml" Id="R0f7a9c3895c348d9" /><Relationship Type="http://schemas.openxmlformats.org/officeDocument/2006/relationships/hyperlink" Target="https://app.powerbi.com/groups/me/reports/5130132f-196b-4259-a9da-42bf43edf719/?pbi_source=PowerPoint" TargetMode="External" Id="RelId4" /><Relationship Type="http://schemas.openxmlformats.org/officeDocument/2006/relationships/image" Target="/ppt/media/image8.png" Id="imgId258024787" /></Relationships>
</file>

<file path=ppt/slides/_rels/slide7.xml.rels>&#65279;<?xml version="1.0" encoding="utf-8"?><Relationships xmlns="http://schemas.openxmlformats.org/package/2006/relationships"><Relationship Type="http://schemas.openxmlformats.org/officeDocument/2006/relationships/notesSlide" Target="/ppt/notesSlides/notesSlide6.xml" Id="R217755d5da1c44e3" /><Relationship Type="http://schemas.openxmlformats.org/officeDocument/2006/relationships/slideLayout" Target="/ppt/slideLayouts/slideLayout8.xml" Id="R4e07c6ce5b21488e" /><Relationship Type="http://schemas.openxmlformats.org/officeDocument/2006/relationships/hyperlink" Target="https://app.powerbi.com/groups/me/reports/5130132f-196b-4259-a9da-42bf43edf719/?pbi_source=PowerPoint" TargetMode="External" Id="RelId5" /><Relationship Type="http://schemas.openxmlformats.org/officeDocument/2006/relationships/image" Target="/ppt/media/image9.png" Id="imgId258024788" /></Relationships>
</file>

<file path=ppt/slides/_rels/slide8.xml.rels>&#65279;<?xml version="1.0" encoding="utf-8"?><Relationships xmlns="http://schemas.openxmlformats.org/package/2006/relationships"><Relationship Type="http://schemas.openxmlformats.org/officeDocument/2006/relationships/notesSlide" Target="/ppt/notesSlides/notesSlide7.xml" Id="R84474b07d5bc4de8" /><Relationship Type="http://schemas.openxmlformats.org/officeDocument/2006/relationships/slideLayout" Target="/ppt/slideLayouts/slideLayout8.xml" Id="R0630c94c45ee478e" /><Relationship Type="http://schemas.openxmlformats.org/officeDocument/2006/relationships/hyperlink" Target="https://app.powerbi.com/groups/me/reports/5130132f-196b-4259-a9da-42bf43edf719/?pbi_source=PowerPoint" TargetMode="External" Id="RelId6" /><Relationship Type="http://schemas.openxmlformats.org/officeDocument/2006/relationships/image" Target="/ppt/media/imagea.png" Id="imgId258024789" /></Relationships>
</file>

<file path=ppt/slides/_rels/slide9.xml.rels>&#65279;<?xml version="1.0" encoding="utf-8"?><Relationships xmlns="http://schemas.openxmlformats.org/package/2006/relationships"><Relationship Type="http://schemas.openxmlformats.org/officeDocument/2006/relationships/notesSlide" Target="/ppt/notesSlides/notesSlide8.xml" Id="R80730e84e83e484b" /><Relationship Type="http://schemas.openxmlformats.org/officeDocument/2006/relationships/slideLayout" Target="/ppt/slideLayouts/slideLayout8.xml" Id="Rf3fdb756136a435a" /><Relationship Type="http://schemas.openxmlformats.org/officeDocument/2006/relationships/hyperlink" Target="https://app.powerbi.com/groups/me/reports/5130132f-196b-4259-a9da-42bf43edf719/?pbi_source=PowerPoint" TargetMode="External" Id="RelId7" /><Relationship Type="http://schemas.openxmlformats.org/officeDocument/2006/relationships/image" Target="/ppt/media/imageb.png" Id="imgId258024790" /></Relationships>
</file>

<file path=ppt/slides/_rels/slidea.xml.rels>&#65279;<?xml version="1.0" encoding="utf-8"?><Relationships xmlns="http://schemas.openxmlformats.org/package/2006/relationships"><Relationship Type="http://schemas.openxmlformats.org/officeDocument/2006/relationships/notesSlide" Target="/ppt/notesSlides/notesSlide9.xml" Id="R01175d0cabc54076" /><Relationship Type="http://schemas.openxmlformats.org/officeDocument/2006/relationships/slideLayout" Target="/ppt/slideLayouts/slideLayout8.xml" Id="Rcb54d6f07acd46b0" /><Relationship Type="http://schemas.openxmlformats.org/officeDocument/2006/relationships/hyperlink" Target="https://app.powerbi.com/groups/me/reports/5130132f-196b-4259-a9da-42bf43edf719/?pbi_source=PowerPoint" TargetMode="External" Id="RelId8" /><Relationship Type="http://schemas.openxmlformats.org/officeDocument/2006/relationships/image" Target="/ppt/media/imagec.png" Id="imgId258024791" /></Relationships>
</file>

<file path=ppt/slides/_rels/slideb.xml.rels>&#65279;<?xml version="1.0" encoding="utf-8"?><Relationships xmlns="http://schemas.openxmlformats.org/package/2006/relationships"><Relationship Type="http://schemas.openxmlformats.org/officeDocument/2006/relationships/notesSlide" Target="/ppt/notesSlides/notesSlidea.xml" Id="Rb821be6d4bc04704" /><Relationship Type="http://schemas.openxmlformats.org/officeDocument/2006/relationships/slideLayout" Target="/ppt/slideLayouts/slideLayout8.xml" Id="R78808e9face04faf" /><Relationship Type="http://schemas.openxmlformats.org/officeDocument/2006/relationships/hyperlink" Target="https://app.powerbi.com/groups/me/reports/5130132f-196b-4259-a9da-42bf43edf719/?pbi_source=PowerPoint" TargetMode="External" Id="RelId9" /><Relationship Type="http://schemas.openxmlformats.org/officeDocument/2006/relationships/image" Target="/ppt/media/imaged.png" Id="imgId258024792" /></Relationships>
</file>

<file path=ppt/slides/_rels/slidec.xml.rels>&#65279;<?xml version="1.0" encoding="utf-8"?><Relationships xmlns="http://schemas.openxmlformats.org/package/2006/relationships"><Relationship Type="http://schemas.openxmlformats.org/officeDocument/2006/relationships/notesSlide" Target="/ppt/notesSlides/notesSlideb.xml" Id="R65e87a85de2b416b" /><Relationship Type="http://schemas.openxmlformats.org/officeDocument/2006/relationships/slideLayout" Target="/ppt/slideLayouts/slideLayout8.xml" Id="R0524edb979544677" /><Relationship Type="http://schemas.openxmlformats.org/officeDocument/2006/relationships/hyperlink" Target="https://app.powerbi.com/groups/me/reports/5130132f-196b-4259-a9da-42bf43edf719/?pbi_source=PowerPoint" TargetMode="External" Id="RelId10" /><Relationship Type="http://schemas.openxmlformats.org/officeDocument/2006/relationships/image" Target="/ppt/media/imagee.png" Id="imgId258024793" /></Relationships>
</file>

<file path=ppt/slides/_rels/slided.xml.rels>&#65279;<?xml version="1.0" encoding="utf-8"?><Relationships xmlns="http://schemas.openxmlformats.org/package/2006/relationships"><Relationship Type="http://schemas.openxmlformats.org/officeDocument/2006/relationships/notesSlide" Target="/ppt/notesSlides/notesSlidec.xml" Id="Re0da9264bfc54ddb" /><Relationship Type="http://schemas.openxmlformats.org/officeDocument/2006/relationships/slideLayout" Target="/ppt/slideLayouts/slideLayout8.xml" Id="Re161386696d3487c" /><Relationship Type="http://schemas.openxmlformats.org/officeDocument/2006/relationships/hyperlink" Target="https://app.powerbi.com/groups/me/reports/5130132f-196b-4259-a9da-42bf43edf719/?pbi_source=PowerPoint" TargetMode="External" Id="RelId11" /><Relationship Type="http://schemas.openxmlformats.org/officeDocument/2006/relationships/image" Target="/ppt/media/imagef.png" Id="imgId258024794" /></Relationships>
</file>

<file path=ppt/slides/slide1.xml><?xml version="1.0" encoding="utf-8"?>
<p:sld xmlns:adec="http://schemas.microsoft.com/office/drawing/2017/decorative"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3C910"/>
                </a:solidFill>
                <a:effectLst/>
                <a:uLnTx/>
                <a:uFillTx/>
                <a:latin typeface="Segoe UI Light" charset="0"/>
                <a:ea typeface="Segoe UI Light" charset="0"/>
                <a:cs typeface="Segoe UI Light" charset="0"/>
              </a:rPr>
              <a:t>Mayo-ReporteIncidencia</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coverSlideHpLink"/>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14/07/2023 21:31:28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14/07/2023 21:07:37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2.xml><?xml version="1.0" encoding="utf-8"?>
<p:sld xmlns:p="http://schemas.openxmlformats.org/presentationml/2006/main">
  <p:cSld>
    <p:spTree>
      <p:nvGrpSpPr>
        <p:cNvPr id="1" name=""/>
        <p:cNvGrpSpPr/>
        <p:nvPr/>
      </p:nvGrpSpPr>
      <p:grpSpPr/>
      <p:pic>
        <p:nvPicPr>
          <p:cNvPr id="3" name="Picture" title="This slide contains the following visuals: image ,image ,image ,textbox ,shape ,card ,card. Please refer to the notes on this slide for details">
            <a:hlinkClick xmlns:r="http://schemas.openxmlformats.org/officeDocument/2006/relationships" xmlns:a="http://schemas.openxmlformats.org/drawingml/2006/main" r:id="RelId0"/>
          </p:cNvPr>
          <p:cNvPicPr>
            <a:picLocks xmlns:a="http://schemas.openxmlformats.org/drawingml/2006/main" noChangeAspect="1"/>
          </p:cNvPicPr>
          <p:nvPr/>
        </p:nvPicPr>
        <p:blipFill>
          <a:blip xmlns:r="http://schemas.openxmlformats.org/officeDocument/2006/relationships" xmlns:a="http://schemas.openxmlformats.org/drawingml/2006/main" r:embed="imgId258024783"/>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Portada</a:t>
            </a:r>
          </a:p>
        </p:txBody>
      </p:sp>
    </p:spTree>
    <p:clrMapOvr>
      <a:masterClrMapping xmlns:a="http://schemas.openxmlformats.org/drawingml/2006/main"/>
    </p:clrMapOvr>
  </p:cSld>
</p:sld>
</file>

<file path=ppt/slides/slide3.xml><?xml version="1.0" encoding="utf-8"?>
<p:sld xmlns:p="http://schemas.openxmlformats.org/presentationml/2006/main">
  <p:cSld>
    <p:spTree>
      <p:nvGrpSpPr>
        <p:cNvPr id="1" name=""/>
        <p:cNvGrpSpPr/>
        <p:nvPr/>
      </p:nvGrpSpPr>
      <p:grpSpPr/>
      <p:pic>
        <p:nvPicPr>
          <p:cNvPr id="3" name="Picture" title="This slide contains the following visuals: textbox ,shape ,card ,card ,textbox ,shape ,textbox. Please refer to the notes on this slide for details">
            <a:hlinkClick xmlns:r="http://schemas.openxmlformats.org/officeDocument/2006/relationships" xmlns:a="http://schemas.openxmlformats.org/drawingml/2006/main" r:id="RelId1"/>
          </p:cNvPr>
          <p:cNvPicPr>
            <a:picLocks xmlns:a="http://schemas.openxmlformats.org/drawingml/2006/main" noChangeAspect="1"/>
          </p:cNvPicPr>
          <p:nvPr/>
        </p:nvPicPr>
        <p:blipFill>
          <a:blip xmlns:r="http://schemas.openxmlformats.org/officeDocument/2006/relationships" xmlns:a="http://schemas.openxmlformats.org/drawingml/2006/main" r:embed="imgId258024784"/>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Intro</a:t>
            </a:r>
          </a:p>
        </p:txBody>
      </p:sp>
    </p:spTree>
    <p:clrMapOvr>
      <a:masterClrMapping xmlns:a="http://schemas.openxmlformats.org/drawingml/2006/main"/>
    </p:clrMapOvr>
  </p:cSld>
</p:sld>
</file>

<file path=ppt/slides/slide4.xml><?xml version="1.0" encoding="utf-8"?>
<p:sld xmlns:p="http://schemas.openxmlformats.org/presentationml/2006/main">
  <p:cSld>
    <p:spTree>
      <p:nvGrpSpPr>
        <p:cNvPr id="1" name=""/>
        <p:cNvGrpSpPr/>
        <p:nvPr/>
      </p:nvGrpSpPr>
      <p:grpSpPr/>
      <p:pic>
        <p:nvPicPr>
          <p:cNvPr id="3" name="Picture" title="This slide contains the following visuals: textbox ,shape ,card ,card ,image. Please refer to the notes on this slide for details">
            <a:hlinkClick xmlns:r="http://schemas.openxmlformats.org/officeDocument/2006/relationships" xmlns:a="http://schemas.openxmlformats.org/drawingml/2006/main" r:id="RelId2"/>
          </p:cNvPr>
          <p:cNvPicPr>
            <a:picLocks xmlns:a="http://schemas.openxmlformats.org/drawingml/2006/main" noChangeAspect="1"/>
          </p:cNvPicPr>
          <p:nvPr/>
        </p:nvPicPr>
        <p:blipFill>
          <a:blip xmlns:r="http://schemas.openxmlformats.org/officeDocument/2006/relationships" xmlns:a="http://schemas.openxmlformats.org/drawingml/2006/main" r:embed="imgId258024785"/>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Tipificacion</a:t>
            </a:r>
          </a:p>
        </p:txBody>
      </p:sp>
    </p:spTree>
    <p:clrMapOvr>
      <a:masterClrMapping xmlns:a="http://schemas.openxmlformats.org/drawingml/2006/main"/>
    </p:clrMapOvr>
  </p:cSld>
</p:sld>
</file>

<file path=ppt/slides/slide5.xml><?xml version="1.0" encoding="utf-8"?>
<p:sld xmlns:p="http://schemas.openxmlformats.org/presentationml/2006/main">
  <p:cSld>
    <p:spTree>
      <p:nvGrpSpPr>
        <p:cNvPr id="1" name=""/>
        <p:cNvGrpSpPr/>
        <p:nvPr/>
      </p:nvGrpSpPr>
      <p:grpSpPr/>
      <p:pic>
        <p:nvPicPr>
          <p:cNvPr id="3" name="Picture" title="This slide contains the following visuals: textbox ,shape ,card ,card ,image ,tableEx. Please refer to the notes on this slide for details">
            <a:hlinkClick xmlns:r="http://schemas.openxmlformats.org/officeDocument/2006/relationships" xmlns:a="http://schemas.openxmlformats.org/drawingml/2006/main" r:id="RelId3"/>
          </p:cNvPr>
          <p:cNvPicPr>
            <a:picLocks xmlns:a="http://schemas.openxmlformats.org/drawingml/2006/main" noChangeAspect="1"/>
          </p:cNvPicPr>
          <p:nvPr/>
        </p:nvPicPr>
        <p:blipFill>
          <a:blip xmlns:r="http://schemas.openxmlformats.org/officeDocument/2006/relationships" xmlns:a="http://schemas.openxmlformats.org/drawingml/2006/main" r:embed="imgId258024786"/>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Mapa de calor</a:t>
            </a:r>
          </a:p>
        </p:txBody>
      </p:sp>
    </p:spTree>
    <p:clrMapOvr>
      <a:masterClrMapping xmlns:a="http://schemas.openxmlformats.org/drawingml/2006/main"/>
    </p:clrMapOvr>
  </p:cSld>
</p:sld>
</file>

<file path=ppt/slides/slide6.xml><?xml version="1.0" encoding="utf-8"?>
<p:sld xmlns:p="http://schemas.openxmlformats.org/presentationml/2006/main">
  <p:cSld>
    <p:spTree>
      <p:nvGrpSpPr>
        <p:cNvPr id="1" name=""/>
        <p:cNvGrpSpPr/>
        <p:nvPr/>
      </p:nvGrpSpPr>
      <p:grpSpPr/>
      <p:pic>
        <p:nvPicPr>
          <p:cNvPr id="3" name="Picture" title="This slide contains the following visuals: card ,card ,card ,pieChart ,card ,textbox ,card. Please refer to the notes on this slide for details">
            <a:hlinkClick xmlns:r="http://schemas.openxmlformats.org/officeDocument/2006/relationships" xmlns:a="http://schemas.openxmlformats.org/drawingml/2006/main" r:id="RelId4"/>
          </p:cNvPr>
          <p:cNvPicPr>
            <a:picLocks xmlns:a="http://schemas.openxmlformats.org/drawingml/2006/main" noChangeAspect="1"/>
          </p:cNvPicPr>
          <p:nvPr/>
        </p:nvPicPr>
        <p:blipFill>
          <a:blip xmlns:r="http://schemas.openxmlformats.org/officeDocument/2006/relationships" xmlns:a="http://schemas.openxmlformats.org/drawingml/2006/main" r:embed="imgId258024787"/>
          <a:stretch xmlns:a="http://schemas.openxmlformats.org/drawingml/2006/main">
            <a:fillRect/>
          </a:stretch>
        </p:blipFill>
        <p:spPr>
          <a:xfrm xmlns:a="http://schemas.openxmlformats.org/drawingml/2006/main">
            <a:off x="1419225" y="0"/>
            <a:ext cx="9334500" cy="6848475"/>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Delitos por categoria</a:t>
            </a:r>
          </a:p>
        </p:txBody>
      </p:sp>
    </p:spTree>
    <p:clrMapOvr>
      <a:masterClrMapping xmlns:a="http://schemas.openxmlformats.org/drawingml/2006/main"/>
    </p:clrMapOvr>
  </p:cSld>
</p:sld>
</file>

<file path=ppt/slides/slide7.xml><?xml version="1.0" encoding="utf-8"?>
<p:sld xmlns:p="http://schemas.openxmlformats.org/presentationml/2006/main">
  <p:cSld>
    <p:spTree>
      <p:nvGrpSpPr>
        <p:cNvPr id="1" name=""/>
        <p:cNvGrpSpPr/>
        <p:nvPr/>
      </p:nvGrpSpPr>
      <p:grpSpPr/>
      <p:pic>
        <p:nvPicPr>
          <p:cNvPr id="3" name="Picture" title="This slide contains the following visuals: Top 20 municipios del Estado de Puebla con mayor tasa de incidencia delictiva en los 12 delitos relacionados con violencia contra las mujeres, Mayo 2023 ,textbox ,tableEx ,textbox ,slicer. Please refer to the notes on this slide for details">
            <a:hlinkClick xmlns:r="http://schemas.openxmlformats.org/officeDocument/2006/relationships" xmlns:a="http://schemas.openxmlformats.org/drawingml/2006/main" r:id="RelId5"/>
          </p:cNvPr>
          <p:cNvPicPr>
            <a:picLocks xmlns:a="http://schemas.openxmlformats.org/drawingml/2006/main" noChangeAspect="1"/>
          </p:cNvPicPr>
          <p:nvPr/>
        </p:nvPicPr>
        <p:blipFill>
          <a:blip xmlns:r="http://schemas.openxmlformats.org/officeDocument/2006/relationships" xmlns:a="http://schemas.openxmlformats.org/drawingml/2006/main" r:embed="imgId258024788"/>
          <a:stretch xmlns:a="http://schemas.openxmlformats.org/drawingml/2006/main">
            <a:fillRect/>
          </a:stretch>
        </p:blipFill>
        <p:spPr>
          <a:xfrm xmlns:a="http://schemas.openxmlformats.org/drawingml/2006/main">
            <a:off x="1323975" y="0"/>
            <a:ext cx="9534525"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Top 20 municipios</a:t>
            </a:r>
          </a:p>
        </p:txBody>
      </p:sp>
    </p:spTree>
    <p:clrMapOvr>
      <a:masterClrMapping xmlns:a="http://schemas.openxmlformats.org/drawingml/2006/main"/>
    </p:clrMapOvr>
  </p:cSld>
</p:sld>
</file>

<file path=ppt/slides/slide8.xml><?xml version="1.0" encoding="utf-8"?>
<p:sld xmlns:p="http://schemas.openxmlformats.org/presentationml/2006/main">
  <p:cSld>
    <p:spTree>
      <p:nvGrpSpPr>
        <p:cNvPr id="1" name=""/>
        <p:cNvGrpSpPr/>
        <p:nvPr/>
      </p:nvGrpSpPr>
      <p:grpSpPr/>
      <p:pic>
        <p:nvPicPr>
          <p:cNvPr id="3" name="Picture" title="This slide contains the following visuals: Top 20 municipios del Estado de Puebla con mayor tasa de incidencia delictiva en los 12 delitos relacionados con violencia contra las mujeres, Mayo 2023 ,textbox ,textbox ,slicer. Please refer to the notes on this slide for details">
            <a:hlinkClick xmlns:r="http://schemas.openxmlformats.org/officeDocument/2006/relationships" xmlns:a="http://schemas.openxmlformats.org/drawingml/2006/main" r:id="RelId6"/>
          </p:cNvPr>
          <p:cNvPicPr>
            <a:picLocks xmlns:a="http://schemas.openxmlformats.org/drawingml/2006/main" noChangeAspect="1"/>
          </p:cNvPicPr>
          <p:nvPr/>
        </p:nvPicPr>
        <p:blipFill>
          <a:blip xmlns:r="http://schemas.openxmlformats.org/officeDocument/2006/relationships" xmlns:a="http://schemas.openxmlformats.org/drawingml/2006/main" r:embed="imgId258024789"/>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Top 20 municipios y poblacion femenina&gt;5k</a:t>
            </a:r>
          </a:p>
        </p:txBody>
      </p:sp>
    </p:spTree>
    <p:clrMapOvr>
      <a:masterClrMapping xmlns:a="http://schemas.openxmlformats.org/drawingml/2006/main"/>
    </p:clrMapOvr>
  </p:cSld>
</p:sld>
</file>

<file path=ppt/slides/slide9.xml><?xml version="1.0" encoding="utf-8"?>
<p:sld xmlns:p="http://schemas.openxmlformats.org/presentationml/2006/main">
  <p:cSld>
    <p:spTree>
      <p:nvGrpSpPr>
        <p:cNvPr id="1" name=""/>
        <p:cNvGrpSpPr/>
        <p:nvPr/>
      </p:nvGrpSpPr>
      <p:grpSpPr/>
      <p:pic>
        <p:nvPicPr>
          <p:cNvPr id="3" name="Picture" title="This slide contains the following visuals: Top 20 municipios del Estado de Puebla con mayor tasa de incidencia delictiva en los 12 delitos relacionados con violencia contra las mujeres, Mayo 2023 ,textbox ,textbox ,slicer. Please refer to the notes on this slide for details">
            <a:hlinkClick xmlns:r="http://schemas.openxmlformats.org/officeDocument/2006/relationships" xmlns:a="http://schemas.openxmlformats.org/drawingml/2006/main" r:id="RelId7"/>
          </p:cNvPr>
          <p:cNvPicPr>
            <a:picLocks xmlns:a="http://schemas.openxmlformats.org/drawingml/2006/main" noChangeAspect="1"/>
          </p:cNvPicPr>
          <p:nvPr/>
        </p:nvPicPr>
        <p:blipFill>
          <a:blip xmlns:r="http://schemas.openxmlformats.org/officeDocument/2006/relationships" xmlns:a="http://schemas.openxmlformats.org/drawingml/2006/main" r:embed="imgId258024790"/>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Top 20 Mayor incidencia Delictiva</a:t>
            </a:r>
          </a:p>
        </p:txBody>
      </p:sp>
    </p:spTree>
    <p:clrMapOvr>
      <a:masterClrMapping xmlns:a="http://schemas.openxmlformats.org/drawingml/2006/main"/>
    </p:clrMapOvr>
  </p:cSld>
</p:sld>
</file>

<file path=ppt/slides/slidea.xml><?xml version="1.0" encoding="utf-8"?>
<p:sld xmlns:p="http://schemas.openxmlformats.org/presentationml/2006/main">
  <p:cSld>
    <p:spTree>
      <p:nvGrpSpPr>
        <p:cNvPr id="1" name=""/>
        <p:cNvGrpSpPr/>
        <p:nvPr/>
      </p:nvGrpSpPr>
      <p:grpSpPr/>
      <p:pic>
        <p:nvPicPr>
          <p:cNvPr id="3" name="Picture" title="This slide contains the following visuals: tableEx ,slicer ,tableEx ,pieChart ,treemap ,slicer ,textbox. Please refer to the notes on this slide for details">
            <a:hlinkClick xmlns:r="http://schemas.openxmlformats.org/officeDocument/2006/relationships" xmlns:a="http://schemas.openxmlformats.org/drawingml/2006/main" r:id="RelId8"/>
          </p:cNvPr>
          <p:cNvPicPr>
            <a:picLocks xmlns:a="http://schemas.openxmlformats.org/drawingml/2006/main" noChangeAspect="1"/>
          </p:cNvPicPr>
          <p:nvPr/>
        </p:nvPicPr>
        <p:blipFill>
          <a:blip xmlns:r="http://schemas.openxmlformats.org/officeDocument/2006/relationships" xmlns:a="http://schemas.openxmlformats.org/drawingml/2006/main" r:embed="imgId258024791"/>
          <a:stretch xmlns:a="http://schemas.openxmlformats.org/drawingml/2006/main">
            <a:fillRect/>
          </a:stretch>
        </p:blipFill>
        <p:spPr>
          <a:xfrm xmlns:a="http://schemas.openxmlformats.org/drawingml/2006/main">
            <a:off x="866775" y="0"/>
            <a:ext cx="10448925" cy="6848475"/>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Top Regiones</a:t>
            </a:r>
          </a:p>
        </p:txBody>
      </p:sp>
    </p:spTree>
    <p:clrMapOvr>
      <a:masterClrMapping xmlns:a="http://schemas.openxmlformats.org/drawingml/2006/main"/>
    </p:clrMapOvr>
  </p:cSld>
</p:sld>
</file>

<file path=ppt/slides/slideb.xml><?xml version="1.0" encoding="utf-8"?>
<p:sld xmlns:p="http://schemas.openxmlformats.org/presentationml/2006/main">
  <p:cSld>
    <p:spTree>
      <p:nvGrpSpPr>
        <p:cNvPr id="1" name=""/>
        <p:cNvGrpSpPr/>
        <p:nvPr/>
      </p:nvGrpSpPr>
      <p:grpSpPr/>
      <p:pic>
        <p:nvPicPr>
          <p:cNvPr id="3" name="Picture" title="This slide contains the following visuals: slicer ,slicer ,Matriz de resultados por región en el mes de mayo, 2023 ,textbox. Please refer to the notes on this slide for details">
            <a:hlinkClick xmlns:r="http://schemas.openxmlformats.org/officeDocument/2006/relationships" xmlns:a="http://schemas.openxmlformats.org/drawingml/2006/main" r:id="RelId9"/>
          </p:cNvPr>
          <p:cNvPicPr>
            <a:picLocks xmlns:a="http://schemas.openxmlformats.org/drawingml/2006/main" noChangeAspect="1"/>
          </p:cNvPicPr>
          <p:nvPr/>
        </p:nvPicPr>
        <p:blipFill>
          <a:blip xmlns:r="http://schemas.openxmlformats.org/officeDocument/2006/relationships" xmlns:a="http://schemas.openxmlformats.org/drawingml/2006/main" r:embed="imgId258024792"/>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Duplicado de Top Regiones</a:t>
            </a:r>
          </a:p>
        </p:txBody>
      </p:sp>
    </p:spTree>
    <p:clrMapOvr>
      <a:masterClrMapping xmlns:a="http://schemas.openxmlformats.org/drawingml/2006/main"/>
    </p:clrMapOvr>
  </p:cSld>
</p:sld>
</file>

<file path=ppt/slides/slidec.xml><?xml version="1.0" encoding="utf-8"?>
<p:sld xmlns:p="http://schemas.openxmlformats.org/presentationml/2006/main">
  <p:cSld>
    <p:spTree>
      <p:nvGrpSpPr>
        <p:cNvPr id="1" name=""/>
        <p:cNvGrpSpPr/>
        <p:nvPr/>
      </p:nvGrpSpPr>
      <p:grpSpPr/>
      <p:pic>
        <p:nvPicPr>
          <p:cNvPr id="3" name="Picture" title="This slide contains the following visuals: tableEx ,textbox ,textbox ,slicer ,slicer ,textbox. Please refer to the notes on this slide for details">
            <a:hlinkClick xmlns:r="http://schemas.openxmlformats.org/officeDocument/2006/relationships" xmlns:a="http://schemas.openxmlformats.org/drawingml/2006/main" r:id="RelId10"/>
          </p:cNvPr>
          <p:cNvPicPr>
            <a:picLocks xmlns:a="http://schemas.openxmlformats.org/drawingml/2006/main" noChangeAspect="1"/>
          </p:cNvPicPr>
          <p:nvPr/>
        </p:nvPicPr>
        <p:blipFill>
          <a:blip xmlns:r="http://schemas.openxmlformats.org/officeDocument/2006/relationships" xmlns:a="http://schemas.openxmlformats.org/drawingml/2006/main" r:embed="imgId258024793"/>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Municipios de riesgo</a:t>
            </a:r>
          </a:p>
        </p:txBody>
      </p:sp>
    </p:spTree>
    <p:clrMapOvr>
      <a:masterClrMapping xmlns:a="http://schemas.openxmlformats.org/drawingml/2006/main"/>
    </p:clrMapOvr>
  </p:cSld>
</p:sld>
</file>

<file path=ppt/slides/slided.xml><?xml version="1.0" encoding="utf-8"?>
<p:sld xmlns:p="http://schemas.openxmlformats.org/presentationml/2006/main">
  <p:cSld>
    <p:spTree>
      <p:nvGrpSpPr>
        <p:cNvPr id="1" name=""/>
        <p:cNvGrpSpPr/>
        <p:nvPr/>
      </p:nvGrpSpPr>
      <p:grpSpPr/>
      <p:pic>
        <p:nvPicPr>
          <p:cNvPr id="3" name="Picture" title="This slide contains the following visuals: stackedAreaChart ,tableEx. Please refer to the notes on this slide for details">
            <a:hlinkClick xmlns:r="http://schemas.openxmlformats.org/officeDocument/2006/relationships" xmlns:a="http://schemas.openxmlformats.org/drawingml/2006/main" r:id="RelId11"/>
          </p:cNvPr>
          <p:cNvPicPr>
            <a:picLocks xmlns:a="http://schemas.openxmlformats.org/drawingml/2006/main" noChangeAspect="1"/>
          </p:cNvPicPr>
          <p:nvPr/>
        </p:nvPicPr>
        <p:blipFill>
          <a:blip xmlns:r="http://schemas.openxmlformats.org/officeDocument/2006/relationships" xmlns:a="http://schemas.openxmlformats.org/drawingml/2006/main" r:embed="imgId258024794"/>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Página 1</a:t>
            </a:r>
          </a:p>
        </p:txBody>
      </p:sp>
    </p:spTree>
    <p:clrMapOvr>
      <a:masterClrMapping xmlns:a="http://schemas.openxmlformats.org/drawingml/2006/main"/>
    </p:clrMapOvr>
  </p:cSld>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TotalTime>
  <Words>27</Words>
  <Application>Microsoft Office PowerPoint</Application>
  <PresentationFormat>Widescreen</PresentationFormat>
  <Paragraphs>6</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Segoe UI</vt:lpstr>
      <vt:lpstr>Segoe UI Light</vt:lpstr>
      <vt:lpstr>Segoe UI Semibold</vt:lpstr>
      <vt:lpstr>Custom Design</vt:lpstr>
      <vt:lpstr>#Name of Power BI report#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Brian Butler</cp:lastModifiedBy>
  <cp:revision>4</cp:revision>
  <dcterms:created xsi:type="dcterms:W3CDTF">2016-09-04T11:54:55Z</dcterms:created>
  <dcterms:modified xsi:type="dcterms:W3CDTF">2020-11-25T15:29:01Z</dcterms:modified>
</cp:coreProperties>
</file>